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7" r:id="rId4"/>
    <p:sldId id="266" r:id="rId5"/>
    <p:sldId id="268" r:id="rId6"/>
    <p:sldId id="257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59706" autoAdjust="0"/>
  </p:normalViewPr>
  <p:slideViewPr>
    <p:cSldViewPr snapToGrid="0" snapToObjects="1">
      <p:cViewPr varScale="1">
        <p:scale>
          <a:sx n="64" d="100"/>
          <a:sy n="64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1987-0F7B-4DEB-849F-28DED7587D27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5669-5727-49D1-A2C1-6B657DB61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1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6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5669-5727-49D1-A2C1-6B657DB61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4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15BF-DA19-084E-8167-222409EA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E5C0A-867A-7842-A05B-772912374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7C91-21A0-5C44-AB7C-928283E1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7E13-DF65-F94D-A9BF-DE7996A3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0389D-1F2E-3A46-8124-CCFDCD92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94AF-2DB2-0046-942B-2A95154E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7448E-2146-7F4A-B352-013596160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47B64-C8FB-0044-A78D-227EB383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D21D-D1F4-CE4B-B458-B4E93081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3318D-9F53-2F47-9851-14706E39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0DA10-2F04-B246-B115-17D7B9C7C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2CEB-9C04-8445-ACAC-E30C26200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8437-D330-724F-B20D-F28E9685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F652-2F54-CE46-95CC-DFBFDD39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A8CA-E017-DA43-AC13-6264CF3E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2B44-20E6-614D-8BAB-0032B979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6E30-66CE-F747-A7D0-DF2ACB46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9E58-E371-1042-BDD8-8068B267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11A98-BC5F-C24C-AE11-9BF25370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5C024-0F3B-0746-ABBD-8D64FDB5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0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6E5-6100-5447-9900-D80DB767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F7E1-0C96-E943-B3F1-A4AD2A5AC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FAC85-90A0-9349-94DB-E8262A5F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0BC4-4763-2049-815C-83A3BA8E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09E7-4191-C14C-B913-D127AF8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E45C-4D6E-C340-95A2-9FFD9525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5359-56F4-7F41-8335-A1283DBC0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281C-41B9-0E41-973E-5BCEA0F52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96FE5-BACB-7B46-95AC-9D693EC2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F54D-5FDC-C642-B669-9D9FE77B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5262-065D-2343-9605-E62A7B57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637A-24FA-4E43-8017-1CD9A21A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EC553-D00C-6B4E-BD0B-0BDC55A9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290BB-A051-734C-A4D0-18465D6B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79D5C-E16B-284A-9455-73B4A7F23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1695A-DF09-7149-A5A6-D10CEDA0B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96DA8-556B-EF41-927F-F273F964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B9DE5-41C8-8D45-8D16-3F03AA32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1119A-7D4E-724B-8F15-89C4286B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90E9-E483-8A4C-BF6F-DB280CDD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F69E9-0AE3-B445-8BFC-ED14B335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8B184-EEAD-2B4F-A564-5245027A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D06C4-ABEF-3E40-8108-F945A32C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D6CED-8C18-1A41-A82B-2A904DFE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AF252-078B-7445-988E-0D415C77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57164-C0F1-F74C-89FF-94E0301C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9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5A24-95CD-054E-ADD9-4DA9939E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D6AA-A7DE-CC4A-9A8E-CC2C8D05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2F887-B836-E74B-BCD5-C29306C09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C8252-8068-C84D-9464-DC59AB92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44609-7052-7B41-8254-51A9FFC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8730-B0BA-6D4F-8321-FAC83A2C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0930-B111-F342-BC27-822A7A7E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A60AF-B82C-3041-962D-FE93825FD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2AF8-96E5-FB46-9794-30888CAD1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3A731-91C6-5D4A-9789-9841FCA4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9DEE7-276B-6841-A098-BDA57056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FC48-4BFE-4643-830B-CB47542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08B48-B4E3-5348-B8EE-08AC111A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CEAC1-3C1F-CF47-B868-28D554C0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B6E7-5176-B34A-8B6E-C21D3F01F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69E0-0C4F-4D41-A79F-822AA0C98EF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2421-27D2-804E-9200-5C15AE6A4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7400-8F7F-1E48-AF84-EAD5791B7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FA44-27EE-4A4C-81F8-9DC9C94F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1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79C5A-DD5C-3E4C-97B7-840679CE3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02154-8FC6-3641-BAE0-BA3E7D653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46" y="3429000"/>
            <a:ext cx="9144000" cy="1347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Legislative-Executive WorkFirst Poverty Reduction Oversight Task Force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D50B4-658F-8742-AF60-644026A8A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146" y="5202238"/>
            <a:ext cx="9144000" cy="1655762"/>
          </a:xfrm>
        </p:spPr>
        <p:txBody>
          <a:bodyPr/>
          <a:lstStyle/>
          <a:p>
            <a:r>
              <a:rPr lang="en-US" dirty="0" smtClean="0"/>
              <a:t>June 25, 2020</a:t>
            </a:r>
          </a:p>
          <a:p>
            <a:r>
              <a:rPr lang="en-US" dirty="0" smtClean="0"/>
              <a:t>2:30 pm – 4:30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18E1E3-B949-8F4D-9606-C1B04FC08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FC6DD2-0466-C649-AF28-70E3859B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059" y="365126"/>
            <a:ext cx="8684740" cy="1009650"/>
          </a:xfrm>
        </p:spPr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0" y="1810662"/>
            <a:ext cx="7510902" cy="4611452"/>
          </a:xfrm>
          <a:prstGeom prst="rect">
            <a:avLst/>
          </a:prstGeom>
        </p:spPr>
      </p:pic>
      <p:pic>
        <p:nvPicPr>
          <p:cNvPr id="5" name="Picture 4" descr="Article: Put 'team' on the agenda of your next meeting — People Matt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6" y="2393926"/>
            <a:ext cx="3680261" cy="20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ED8F5-BC0E-454F-AE37-ABF76268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222246"/>
            <a:ext cx="10515600" cy="6363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Community Services Division</a:t>
            </a:r>
            <a:br>
              <a:rPr lang="en-US" dirty="0" smtClean="0"/>
            </a:br>
            <a:r>
              <a:rPr lang="en-US" sz="3600" i="1" dirty="0" smtClean="0"/>
              <a:t>COVID-19 </a:t>
            </a:r>
            <a:r>
              <a:rPr lang="en-US" sz="3600" i="1" dirty="0"/>
              <a:t>Policy Changes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5716-D2B2-0243-A1DA-EE13F2A1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8152"/>
            <a:ext cx="10515600" cy="34439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Services available by primarily by phone</a:t>
            </a:r>
          </a:p>
          <a:p>
            <a:r>
              <a:rPr lang="en-US" dirty="0" smtClean="0"/>
              <a:t>Basic Food- Supplements, BFET and ABAWD</a:t>
            </a:r>
          </a:p>
          <a:p>
            <a:r>
              <a:rPr lang="en-US" dirty="0"/>
              <a:t>Temporary Assistance for Needy Families </a:t>
            </a:r>
          </a:p>
          <a:p>
            <a:r>
              <a:rPr lang="en-US" dirty="0" smtClean="0"/>
              <a:t>Disaster Cash Assistance Program (DCAP)</a:t>
            </a:r>
          </a:p>
          <a:p>
            <a:r>
              <a:rPr lang="en-US" dirty="0" smtClean="0"/>
              <a:t>Aged Blind or Disabled/Housing Essential Needs</a:t>
            </a:r>
          </a:p>
          <a:p>
            <a:r>
              <a:rPr lang="en-US" dirty="0" smtClean="0"/>
              <a:t>Classic Medicaid</a:t>
            </a:r>
          </a:p>
          <a:p>
            <a:r>
              <a:rPr lang="en-US" dirty="0" smtClean="0"/>
              <a:t>Certification Waiver for Food and cash (TANF, ABD</a:t>
            </a:r>
            <a:r>
              <a:rPr lang="en-US" dirty="0"/>
              <a:t>)</a:t>
            </a:r>
            <a:r>
              <a:rPr lang="en-US" dirty="0" smtClean="0"/>
              <a:t> assistance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ED8F5-BC0E-454F-AE37-ABF76268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534"/>
            <a:ext cx="10515600" cy="756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 to </a:t>
            </a:r>
            <a:r>
              <a:rPr lang="en-US" dirty="0" err="1" smtClean="0"/>
              <a:t>WorkFirst</a:t>
            </a:r>
            <a:r>
              <a:rPr lang="en-US" dirty="0" smtClean="0"/>
              <a:t> </a:t>
            </a:r>
            <a:r>
              <a:rPr lang="en-US" dirty="0"/>
              <a:t>Spending </a:t>
            </a:r>
            <a:r>
              <a:rPr lang="en-US" dirty="0" smtClean="0"/>
              <a:t>Plan</a:t>
            </a:r>
            <a:br>
              <a:rPr lang="en-US" dirty="0" smtClean="0"/>
            </a:br>
            <a:r>
              <a:rPr lang="en-US" sz="2800" i="1" dirty="0" smtClean="0"/>
              <a:t>Based on OFM Direction to Propose 15% cut to State spending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5716-D2B2-0243-A1DA-EE13F2A1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9780"/>
            <a:ext cx="10515600" cy="3272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Principle-based approach to proposing painful reductions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No client benefit reductions</a:t>
            </a:r>
          </a:p>
          <a:p>
            <a:pPr lvl="1"/>
            <a:r>
              <a:rPr lang="en-US" sz="3200" dirty="0" smtClean="0"/>
              <a:t>Administrative reductions</a:t>
            </a:r>
          </a:p>
          <a:p>
            <a:pPr lvl="1"/>
            <a:r>
              <a:rPr lang="en-US" sz="3200" dirty="0" smtClean="0"/>
              <a:t>Delay implementing new legislation</a:t>
            </a:r>
          </a:p>
          <a:p>
            <a:pPr lvl="1"/>
            <a:r>
              <a:rPr lang="en-US" sz="3200" dirty="0" smtClean="0"/>
              <a:t>Reduce </a:t>
            </a:r>
            <a:r>
              <a:rPr lang="en-US" sz="3200" dirty="0" err="1" smtClean="0"/>
              <a:t>WorkFirst</a:t>
            </a:r>
            <a:r>
              <a:rPr lang="en-US" sz="3200" dirty="0" smtClean="0"/>
              <a:t> services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7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FEFF6-E288-AC40-9FD8-94F0A812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8ED8F5-BC0E-454F-AE37-ABF76268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797"/>
            <a:ext cx="10515600" cy="1062983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5716-D2B2-0243-A1DA-EE13F2A1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9780"/>
            <a:ext cx="10515600" cy="3272313"/>
          </a:xfrm>
        </p:spPr>
        <p:txBody>
          <a:bodyPr>
            <a:normAutofit/>
          </a:bodyPr>
          <a:lstStyle/>
          <a:p>
            <a:r>
              <a:rPr lang="en-US" dirty="0" smtClean="0"/>
              <a:t>Thoughts on principles for reductions?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Opportunities to be part of economic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recovery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Opportunities to adapt our services to better promote equity </a:t>
            </a:r>
          </a:p>
          <a:p>
            <a:endParaRPr lang="en-US" dirty="0" smtClean="0"/>
          </a:p>
        </p:txBody>
      </p:sp>
      <p:pic>
        <p:nvPicPr>
          <p:cNvPr id="4" name="Picture 3" descr="3D Budget Pie Chart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8" y="2665474"/>
            <a:ext cx="4161865" cy="27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26250-F751-BA4F-B7D9-0D2B509D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FA23F-B74A-1647-9501-26A14830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5-Year Plan Next Steps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4E791F-756F-7040-BCCF-8D3881DD1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81" y="2684931"/>
            <a:ext cx="10515600" cy="4351338"/>
          </a:xfrm>
        </p:spPr>
        <p:txBody>
          <a:bodyPr/>
          <a:lstStyle/>
          <a:p>
            <a:r>
              <a:rPr lang="en-US" dirty="0" smtClean="0"/>
              <a:t>Comparison of 5- and 10-Year Plans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Draft Action Planning  </a:t>
            </a:r>
          </a:p>
          <a:p>
            <a:endParaRPr lang="en-US" dirty="0"/>
          </a:p>
        </p:txBody>
      </p:sp>
      <p:pic>
        <p:nvPicPr>
          <p:cNvPr id="7" name="Picture 6" descr="Bangladesh Corporate 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99" y="2684931"/>
            <a:ext cx="3663546" cy="27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9EE3C4-3AF3-494D-8401-EBA0FF65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65888-1DD0-B346-959C-3B710A1B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3223"/>
            <a:ext cx="10515600" cy="1325563"/>
          </a:xfrm>
        </p:spPr>
        <p:txBody>
          <a:bodyPr/>
          <a:lstStyle/>
          <a:p>
            <a:r>
              <a:rPr lang="en-US" dirty="0" smtClean="0"/>
              <a:t>Partner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0363C-98CF-8945-9BC1-3DC58D983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6324"/>
            <a:ext cx="10515600" cy="2817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Employment Security Department Grants</a:t>
            </a:r>
            <a:endParaRPr lang="en-US" dirty="0"/>
          </a:p>
        </p:txBody>
      </p:sp>
      <p:pic>
        <p:nvPicPr>
          <p:cNvPr id="5" name="Picture 4" descr="Free illustration: Puzzle, Cooperation, Partnership - Free Image on Pixabay - 10200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75" y="2827270"/>
            <a:ext cx="3476065" cy="34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3A1510-C2AF-F849-8E29-87F5E1F3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900A1-CCC4-C447-BDCF-1E822D5D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6" y="276621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Public Comment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163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Legislative-Executive WorkFirst Poverty Reduction Oversight Task Force</vt:lpstr>
      <vt:lpstr>Agenda</vt:lpstr>
      <vt:lpstr>Community Services Division COVID-19 Policy Changes </vt:lpstr>
      <vt:lpstr>Update to WorkFirst Spending Plan Based on OFM Direction to Propose 15% cut to State spending </vt:lpstr>
      <vt:lpstr>Budget Discussion </vt:lpstr>
      <vt:lpstr>5-Year Plan Next Steps</vt:lpstr>
      <vt:lpstr>Partner Update</vt:lpstr>
      <vt:lpstr>Public Comment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Garcia, Sarah (DSHS)</cp:lastModifiedBy>
  <cp:revision>60</cp:revision>
  <dcterms:created xsi:type="dcterms:W3CDTF">2019-09-12T19:47:00Z</dcterms:created>
  <dcterms:modified xsi:type="dcterms:W3CDTF">2020-08-10T18:28:33Z</dcterms:modified>
</cp:coreProperties>
</file>